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7" r:id="rId1"/>
  </p:sldMasterIdLst>
  <p:notesMasterIdLst>
    <p:notesMasterId r:id="rId3"/>
  </p:notesMasterIdLst>
  <p:sldIdLst>
    <p:sldId id="282" r:id="rId2"/>
  </p:sldIdLst>
  <p:sldSz cx="9144000" cy="6858000" type="screen4x3"/>
  <p:notesSz cx="6858000" cy="9144000"/>
  <p:custShowLst>
    <p:custShow name="Custom Show 1" id="0">
      <p:sldLst/>
    </p:custShow>
  </p:custShowLst>
  <p:custDataLst>
    <p:tags r:id="rId4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F82"/>
    <a:srgbClr val="4F9EDF"/>
    <a:srgbClr val="1C2A55"/>
    <a:srgbClr val="21386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221" autoAdjust="0"/>
    <p:restoredTop sz="97153" autoAdjust="0"/>
  </p:normalViewPr>
  <p:slideViewPr>
    <p:cSldViewPr snapToGrid="0" snapToObjects="1">
      <p:cViewPr>
        <p:scale>
          <a:sx n="100" d="100"/>
          <a:sy n="100" d="100"/>
        </p:scale>
        <p:origin x="-492" y="12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3" d="100"/>
          <a:sy n="53" d="100"/>
        </p:scale>
        <p:origin x="-280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fld id="{01787B22-92B2-4F6C-9F3B-F73C0C9FC98A}" type="datetimeFigureOut">
              <a:rPr lang="ru-RU"/>
              <a:pPr>
                <a:defRPr/>
              </a:pPr>
              <a:t>06.09.2014</a:t>
            </a:fld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fld id="{E4A9735C-D829-46D3-9328-BFFA372AAD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062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A17112F-2D22-49C8-B5CF-387FAC9D87A7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1685A3-B9B5-4D44-9336-E93C466CD22D}" type="datetime1">
              <a:rPr lang="en-US" smtClean="0"/>
              <a:pPr>
                <a:defRPr/>
              </a:pPr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5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5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A35330-7E5D-4585-8D09-978A1B1EE2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1685A3-B9B5-4D44-9336-E93C466CD22D}" type="datetime1">
              <a:rPr lang="en-US" smtClean="0"/>
              <a:pPr>
                <a:defRPr/>
              </a:pPr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35330-7E5D-4585-8D09-978A1B1EE2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1685A3-B9B5-4D44-9336-E93C466CD22D}" type="datetime1">
              <a:rPr lang="en-US" smtClean="0"/>
              <a:pPr>
                <a:defRPr/>
              </a:pPr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35330-7E5D-4585-8D09-978A1B1EE2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1685A3-B9B5-4D44-9336-E93C466CD22D}" type="datetime1">
              <a:rPr lang="en-US" smtClean="0"/>
              <a:pPr>
                <a:defRPr/>
              </a:pPr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35330-7E5D-4585-8D09-978A1B1EE2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1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1685A3-B9B5-4D44-9336-E93C466CD22D}" type="datetime1">
              <a:rPr lang="en-US" smtClean="0"/>
              <a:pPr>
                <a:defRPr/>
              </a:pPr>
              <a:t>9/6/2014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A35330-7E5D-4585-8D09-978A1B1EE2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1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1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1685A3-B9B5-4D44-9336-E93C466CD22D}" type="datetime1">
              <a:rPr lang="en-US" smtClean="0"/>
              <a:pPr>
                <a:defRPr/>
              </a:pPr>
              <a:t>9/6/2014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35330-7E5D-4585-8D09-978A1B1EE2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1685A3-B9B5-4D44-9336-E93C466CD22D}" type="datetime1">
              <a:rPr lang="en-US" smtClean="0"/>
              <a:pPr>
                <a:defRPr/>
              </a:pPr>
              <a:t>9/6/2014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35330-7E5D-4585-8D09-978A1B1EE2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1685A3-B9B5-4D44-9336-E93C466CD22D}" type="datetime1">
              <a:rPr lang="en-US" smtClean="0"/>
              <a:pPr>
                <a:defRPr/>
              </a:pPr>
              <a:t>9/6/2014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35330-7E5D-4585-8D09-978A1B1EE2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1685A3-B9B5-4D44-9336-E93C466CD22D}" type="datetime1">
              <a:rPr lang="en-US" smtClean="0"/>
              <a:pPr>
                <a:defRPr/>
              </a:pPr>
              <a:t>9/6/2014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35330-7E5D-4585-8D09-978A1B1EE2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1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1685A3-B9B5-4D44-9336-E93C466CD22D}" type="datetime1">
              <a:rPr lang="en-US" smtClean="0"/>
              <a:pPr>
                <a:defRPr/>
              </a:pPr>
              <a:t>9/6/2014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35330-7E5D-4585-8D09-978A1B1EE2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5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1685A3-B9B5-4D44-9336-E93C466CD22D}" type="datetime1">
              <a:rPr lang="en-US" smtClean="0"/>
              <a:pPr>
                <a:defRPr/>
              </a:pPr>
              <a:t>9/6/2014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A35330-7E5D-4585-8D09-978A1B1EE2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5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1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01685A3-B9B5-4D44-9336-E93C466CD22D}" type="datetime1">
              <a:rPr lang="en-US" smtClean="0"/>
              <a:pPr>
                <a:defRPr/>
              </a:pPr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8" y="5885498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0A35330-7E5D-4585-8D09-978A1B1EE2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рямоугольник 4"/>
          <p:cNvSpPr>
            <a:spLocks noChangeArrowheads="1"/>
          </p:cNvSpPr>
          <p:nvPr/>
        </p:nvSpPr>
        <p:spPr bwMode="auto">
          <a:xfrm>
            <a:off x="528336" y="6047295"/>
            <a:ext cx="79635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i="1" dirty="0">
                <a:solidFill>
                  <a:schemeClr val="bg2">
                    <a:lumMod val="25000"/>
                  </a:schemeClr>
                </a:solidFill>
              </a:rPr>
              <a:t>Anna A. 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</a:rPr>
              <a:t>Kalenkova</a:t>
            </a:r>
            <a:r>
              <a:rPr lang="en-US" sz="2000" b="1" i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</a:rPr>
              <a:t>     </a:t>
            </a:r>
            <a:r>
              <a:rPr lang="en-US" sz="2000" b="1" i="1" dirty="0" err="1" smtClean="0">
                <a:solidFill>
                  <a:schemeClr val="bg2">
                    <a:lumMod val="25000"/>
                  </a:schemeClr>
                </a:solidFill>
              </a:rPr>
              <a:t>Massimiliano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000" b="1" i="1" dirty="0">
                <a:solidFill>
                  <a:schemeClr val="bg2">
                    <a:lumMod val="25000"/>
                  </a:schemeClr>
                </a:solidFill>
              </a:rPr>
              <a:t>de </a:t>
            </a:r>
            <a:r>
              <a:rPr lang="en-US" sz="2000" b="1" i="1" dirty="0" err="1" smtClean="0">
                <a:solidFill>
                  <a:schemeClr val="bg2">
                    <a:lumMod val="25000"/>
                  </a:schemeClr>
                </a:solidFill>
              </a:rPr>
              <a:t>Leoni</a:t>
            </a:r>
            <a:r>
              <a:rPr lang="ru-RU" sz="20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</a:rPr>
              <a:t>       </a:t>
            </a:r>
            <a:r>
              <a:rPr lang="en-US" sz="2000" b="1" i="1" dirty="0" err="1" smtClean="0">
                <a:solidFill>
                  <a:schemeClr val="bg2">
                    <a:lumMod val="25000"/>
                  </a:schemeClr>
                </a:solidFill>
              </a:rPr>
              <a:t>Wil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000" b="1" i="1" dirty="0">
                <a:solidFill>
                  <a:schemeClr val="bg2">
                    <a:lumMod val="25000"/>
                  </a:schemeClr>
                </a:solidFill>
              </a:rPr>
              <a:t>M.P. van der 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</a:rPr>
              <a:t>Aalst</a:t>
            </a:r>
            <a:endParaRPr lang="ru-RU" altLang="ru-RU" sz="20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 bwMode="hidden">
          <a:xfrm>
            <a:off x="-16381" y="3595"/>
            <a:ext cx="9144000" cy="101538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-101267" y="1231875"/>
            <a:ext cx="7942288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b="1" dirty="0" err="1" smtClean="0">
                <a:solidFill>
                  <a:schemeClr val="accent1">
                    <a:lumMod val="75000"/>
                  </a:schemeClr>
                </a:solidFill>
              </a:rPr>
              <a:t>ProM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 supports a </a:t>
            </a:r>
            <a:r>
              <a:rPr lang="en-US" sz="1700" b="1" dirty="0" smtClean="0">
                <a:solidFill>
                  <a:srgbClr val="FF0000"/>
                </a:solidFill>
              </a:rPr>
              <a:t>basic set of BPMN modeling elements 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and constructions</a:t>
            </a:r>
            <a:endParaRPr lang="ru-RU" sz="1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700" b="1" dirty="0" smtClean="0">
                <a:solidFill>
                  <a:srgbClr val="FF0000"/>
                </a:solidFill>
              </a:rPr>
              <a:t>Import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700" b="1" dirty="0">
                <a:solidFill>
                  <a:schemeClr val="accent1">
                    <a:lumMod val="75000"/>
                  </a:schemeClr>
                </a:solidFill>
              </a:rPr>
              <a:t>and </a:t>
            </a:r>
            <a:r>
              <a:rPr lang="en-US" sz="1700" b="1" dirty="0">
                <a:solidFill>
                  <a:srgbClr val="FF0000"/>
                </a:solidFill>
              </a:rPr>
              <a:t>export</a:t>
            </a:r>
            <a:r>
              <a:rPr lang="en-US" sz="1700" b="1" dirty="0">
                <a:solidFill>
                  <a:schemeClr val="accent1">
                    <a:lumMod val="75000"/>
                  </a:schemeClr>
                </a:solidFill>
              </a:rPr>
              <a:t> of BPMN diagrams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http://www.promtools.org/lib/exe/fetch.php?w=200&amp;tok=2a309c&amp;media=prom_subtitle_hat_3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432" y="-119418"/>
            <a:ext cx="2596950" cy="113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 bwMode="hidden">
          <a:xfrm>
            <a:off x="-9526" y="6428014"/>
            <a:ext cx="9144001" cy="42998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September 10 2014                                             </a:t>
            </a:r>
            <a:r>
              <a:rPr lang="en-US" sz="3200" dirty="0" smtClean="0"/>
              <a:t>BPM 2014 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1" y="124817"/>
            <a:ext cx="66274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Discovering, Analyzing and Enhancing </a:t>
            </a:r>
          </a:p>
          <a:p>
            <a:pPr algn="ctr"/>
            <a:r>
              <a:rPr lang="en-US" sz="2400" dirty="0"/>
              <a:t>BPMN Models Using </a:t>
            </a:r>
            <a:r>
              <a:rPr lang="en-US" sz="2400" dirty="0" err="1"/>
              <a:t>ProM</a:t>
            </a:r>
            <a:endParaRPr lang="ru-RU" sz="2400" dirty="0"/>
          </a:p>
        </p:txBody>
      </p:sp>
      <p:pic>
        <p:nvPicPr>
          <p:cNvPr id="17" name="Picture 2" descr="http://www.hse.ru/data/2013/11/03/1281744789/PAISLabLogoTransp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241" y="1247611"/>
            <a:ext cx="1385318" cy="1016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12" descr="data:image/jpeg;base64,/9j/4AAQSkZJRgABAQAAAQABAAD/2wCEAAkGBxQHBhUIExQVFRUXEyAWFxUXGRgaFhogHBgYGhodGhoYHCggHBwlJxUdIjEhJikrLi4uHB8zODMsOCgtLiwBCgoKDg0OGxAQGzckICQrMTE0LCwsLywsLzAsLjcrLCwsLCw3LCwsLCwsLywsLCwsLSwsLCw3LCwsNCwsLCwsLP/AABEIAKIBNgMBEQACEQEDEQH/xAAcAAEAAgMBAQEAAAAAAAAAAAAABgcEBQgBAwL/xABLEAABAwECBgwJCwMDBQAAAAABAAIDBAURBgcSITFxEyI2QVFhcoGRobKzFBUXMlJTdJLTFjVCVHOCg6KxwdIjk9FiY+EzNEPCw//EABoBAQADAQEBAAAAAAAAAAAAAAACAwUBBAb/xAAyEQEAAgADBAkDBAMBAQAAAAAAAQIDBBESMUFRBRMUITIzcZHwUmGhgbHB4ULR8SI0/9oADAMBAAIRAxEAPwC8UBAQEBAQEBAQEBAQEBAQEBAQEBAQEBAQEBAQEBBSGFtd4xwjmn3svIbqZtRdruv51F9jksLq8Ctftr797Uo9S1MWFD4PYJqjplkJ+63ajrDjzrsPmel8Xaxor9Mfv3/6TFdZQgICAgICAgICAgICAgICAgICAgICAgICAgICAgICAgICAg19v1/iyxZazfawkazmb1kIvy2F1uLWnOf+qJGYKL7R6AXHJAvJzAcJ3ghrEb19WVRizrMjox9BgbruGc8+lSfE42JOJiWvPGWWioQEBAQEBAQEBAQEBAQEBAQEBAQEBAQEBAQEBAQEBAQEBAQQnGnXbDZMdCNMkl55LM/6lvQuS2OhsLaxZvyj8z/WqsFx9G3mBND4fhPCy7M07I7UzOPzZI50h4+kMXq8vaefd7/1qulSfICAgICAgICClPKzW+rpvck+ItTsWHzlVtyeVmt9XTe5J8ROxYfOTbk8rNb6um9yT4idiw+cm3J5Wa31dN7knxE7Fh85NuTys1vq6b3JPiJ2LD5ybcnlZrfV03uSfETsWHzk25PKzW+rpvck+InYsPnJtyeVmt9XTe5J8ROxYfOTbk8rNb6um9yT4idiw+cm3J5Wa31dN7knxE7Fh85NuVkYBWzPb9geMp2xtLpHBgjDgMlu1vOU458oO5rl4sxh1pfZqnWZmEjVCSr8M8YdVYWEstmxsgLGZNxe15dto2uN5DwNLjvL34OVpekWnVXa8xLSeVmt9XTe5J8RW9iw+cubcnlZrfV03uSfETsWHzk25Wngjaj7awchtGQND3tJIaCG5nOGYEk73Cs/GpFLzWFkTrDcKt0QY9ozmms+SoF17Y3OF+i8NJF/Qu1jWYgU4MbVaRfsdN7knxFqdiw+cqtuTys1vq6b3JPiLnYsPnJtyzLHxoVdda8NI6OnDZJmMJDZL7nPDTdfJpzqN8nhxWZ79xF5W+s1aICAgICCosZFd4XhKYQc0TAznO2d2gOZRl9T0VhbGX1+qdf4RdGksLFRQ5prQPCIm9p36t6F2GF01i+HD/X+I/lYa6wRAQEBAQEBByuvoHnEBAQEBAQEBAuJzAXneA0lB0xYFnCybEhs8f8Ajja08ZA2x5zeVhYltq025r4jSGwUHVA40d3dR+H3Ma2Mr5UfOKm29FV6ERB0Fi23EU3IPbcsbM+bZdXckyoSEGFbXzNN9i/sFSp4oJcxt81bzzvUGywZ3S0vtMfeNUMXwW9Jdje6WWEvEBAQEH4nlEELpnG4NBcTxAXlHa1m0xEcVBVdSayrfVO0veXn7xJ/dRfcUpFKxSOEaez4okurAqh8X4MwxkXFzdkdrftuoEDmUofIdIYvWZi08u727m8R4xAQEBAQEBBzx8hrQ+qydLP5La7RhfUp2ZPkNaH1WTpZ/JO0YX1GzJ8hrQ+qydLP5J2jC+o2ZaWuo32fVupJWlj2m5zTdeLwCNGbQQra2i0awi+C6CDa2Xg3VWvTGoggdIwOyS4Ft14AJGcjhCrvi0pOlp0diJlmfIa0PqsnSz+Sj2jC+p3Zk+Q1ofVZOln8k7RhfUbMtvglgNVjCWCSencyJsge5xLbtpe4DM4nOQBzqrGzFNidme92KzqvBZS0QUDjR3d1H4fcxrYyvlR84qbb0VXoREHQWLbcRTcg9tyxsz5tl1dyTKhIQYVtfM032L+wVKniglzG3zVvPO9QbLBndLS+0x941QxfBb0l2N7pZYS8QEBAQRvGFXeBYMSNBzyERD73nflDlyWh0ZhbeYj7d/tu/Oinlx9Wy7JovGVqRUXpvDTqv2x5heUVY+L1WHa/KP8An5XyBki4KT4l6gICAgICAgICAgIOe8Y+7iq5be6jWzlvKr84qbb0bV6IgurEvuVk9pd2Ill53zI9FtNyfLxpiAgICCgcaO7uo/D7mNbGV8qPnFTbeiq9CIg6CxbbiKbkHtuWNmfNsuruSZUJCDCtr5mm+xf2CpU8UEuY2+at553qDZYM7paX2mPvGqGL4LekuxvdLLCXiAgICCtMa1dl10VAD5rTI7W43N6A09K5L6HobC0pbE5zp7IKuNpMMV9D4RbrqsjNFHm5T9qOoOXYZXTGLs4MU+qfxH96LVXXzIgICAgICAgICAgIOe8Y+7iq5be6jWzlvKr84qbb0bV6IgurEvuVk9pd2Ill53zI9FtNyfLxpiAgICCgcaO7uo/D7mNbGV8qPnFTbeiq9CIg6CxbbiKbkHtuWNmfNsuruSZUJCDCtr5mm+xf2CpU8UEuY2+at553qDZYM7paX2mPvGqGL4LekuxvdLLCXiAgICCjsKK7xjhDNU72yFrdTdqOnJv51F9lk8LqsCtft+/e1aPStfFlQ+DYPGpOmWQu5m7UfoTzrsPmOl8Xax9n6Y/tLl1liAg19q23T2OzKnmjjv0BzhlHU3SeYKdMO1/DGrkzEI5NjPs+N2SHyO42xvu/MAr4yeLy/Lm3D2DGbZ8rskyPZyo33flBXJymLHD8m3CS2Za8FrR7JBLHIBpyHAkaxpHOqLUtTxRo7E6s1RdEBAQEHPeMfdxVctvdRrZy3lV+cVNt6Nq9EQXViX3Kye0u7ESy875kei2m5Pl40xAQEBBQONHd3Ufh9zGtjK+VHziptvRVehEQdBYttxFNyD23LGzPm2XV3JMqEhBhW18zTfYv7BUqeKCXMbfNW8871BssGd0tL7TH3jVDF8FvSXY3ullhLxAQEGtwjr/FlhzVm+1hyeUdq3rIR6MrhdbjVpzn8cfwosC4XKL7N+mMMjxGBeSbgOEnMEJmIjWV92ZSCgs6OjGhjA3oAF6k+IxcScS83njOrJRWIKuw/wAYxp53WVRuGUDkyT5jcd9se9eN929vcI9+XyusbV/ZXa/CFVzSunmMz3FznG8ucSXHWTnK0YjSNIVvwgIPpTVD6SoFRG5zHtzhzSQ4aiFyYiY0kXDi7w+8cPFlVJAmu2kmYCS7SCBmD9/NmOfQs3M5bY/9V3fstrbXulYa8SYgICDnvGPu4quW3uo1s5byq/OKm29G1eiILqxL7lZPaXdiJZed8yPRbTcny8aYgICAgoHGju7qPw+5jWxlfKj5xU23oqvQiIOgsW24im5B7bljZnzbLq7kmVCQgwra+ZpvsX9gqVPFBLmNvmreed6g2WDO6Wl9pj7xqhi+C3pLsb3Sywl4gICCD41a7YrMioRpkflHUwf5cOhcls9DYWuJbE5R+/8ASslx9E32AtD4fhPE268MJld93R+YtSHi6Rxery9vv3e/9arnUnyIghuNDCM2FYWwRm6aYljSNLWgbdw484A4C4HeXqyuFt31ndCN50hRIFwuWspfqNhkkEbQSSQABnJJNwAHCUFqWFila+lEtXK8PIvMcWSA3iLnA5R1Xc+lZ+JnZ1/8R7rIpzfLCLFPsFG6opJXvc0X7FJkku4muaBceAEZ+ELuHndZ0vBNOSrtGZe9W/UUhhlErSWuaQ5rhpBBvBHGCE3jo3BC2vH+D0VoZsotueBvPbmdzXi8cRCxMbD6u81X1nWG5VTogIOe8Y+7iq5be6jWzlvKr84qbb0bV6IgurEvuVk9pd2Ill53zI9FtNyfLxpiAgICCgcaO7uo/D7mNbGV8qPnFTbeiq9CIg6CxbbiKbkHtuWNmfNsuruSZUJCDCtr5mm+xf2CpU8UEuY2+at553qDZYM7paX2mPvGqGL4LekuxvdLLCXiAgIKgxi13hmEzoxoiaIxr853W67mUZfVdF4Wxl4nn3/wjKNFYuKihuimtA75EbeYZTunKb0LsMHprF764f6/xH8rAXWEIKHxrWka/DB8N+1ha2IcF92W49L7vurXylNnDieam896Hr0opjinoBXYYse4XiKN0vFeMljegyX8y82bts4XqlTevdZC4Qc74wKMUOGdTC0XAyZYHLa1563FbWXttYUSptvR9XIrWxIV18VTZx0Atlb94Fruw1Z+erussw5Wks9YICDnvGPu4quW3uo1s5byq/OKm29G1eiILqxL7lZPaXdiJZed8yPRbTcny8aYgICAgoHGju7qPw+5jWxlfKj5xU23oqvQiIOgsW24im5B7bljZnzbLq7kmVCQgwra+ZpvsX9gqVPFBLmNvmreed6g2WDO6Wl9pj7xqhi+C3pLsb3Sywl4gIPnUzimpnVDszWtLieIC8/oiVKza0VjfKgqmc1VS+pdpe8vOtxJP6qL7elYpWKxwjT2fJEl2YHUPi/BqGEi4lmW7hvftiDqvu5lKHx+fxeszFrffT27m6R5BBzNhBP4Tb9ROfpVEh/O65buHGlIj7QonewFNxtMHsIJsHap1TAWhzm5Bym5Wa8H9lXiYVcSNLOxOjf+U+0PSi/tj/Kp7HhJbcnlPtD0ov7Y/wAp2PCNuUZtm1JLatJ1oSkF7rr7hcMzQ0ZtQCvpSKV2YRmdWEpuJvijq/BcJZOA0zuqSK79SvLnI1pHqnTevFZK0QEHPeMfdxVctvdRrZy3lV+cVNt6Nq9EQXViX3Kye0u7ESy875kei2m5Pl40xAQEBBQONHd3Ufh9zGtjK+VHziptvRVehEQX9ivl2XAanPBltPNK8LHzUaYs/OC6m5Kl50hBrsIpRBg/USnQIHnoY5Tw41vEfdydzmcaFuqHqDZYM7paX2mPvGqGL4LekuxvdLLCXiAgjOMSu8DwYewHPKRGOfO78rSOdclo9F4W3mInl3/6/KoFx9UzLFovGVrxUXpyAHVpd1AopzGL1WFa/KP+flfIFwuUnxQgIOYLTF1pyj/df2yt6nhj0eeWMpD0NLtAJQe7GeA9BTUNjPAegpqGxngPQU1DYzwHoKaiUYu2EW87Mf8AoO3v9ca8+Z8H6pV3r+WOuEBBz3jH3cVXLb3Ua2ct5VfnFTbejavREF1Yl9ysntLuxEsvO+ZHotpuT5eNMQEBAQUTjbg2HDR7/TiY/qLP/Ra2TnXCU33oavUiILVxMW80RSWE83Oytkiv37xt2jjF2Vdxu4Fn53D3XhZSeC01nrBBBcbduts/B42YD/Vn2t2+GA7cniN2TzngK9eTw5tfa4Qhee5SK1VQg3WBcHhOF1LEPXtd7hyz1NKqx50w7T9na73RyxF4gIKyxq12yWlFQg5mMLzrcbhzgN/MuS+i6GwtMO1+c6e3/UHXGymWK6h2e2n1hGaKO4cp+YdTXdK7DJ6YxdnBinOf2+QtNdfNCAg5xw0o/AcLaqn/AN5zhqf/AFB1PW3gW2sOs/b+lFt7Sq1xYOJWpEeEctMfpwXjW17c3Q4nmXjzsf8AiJ+6dN651lrRAQEBAQEBBz3jH3cVXLb3Ua2ct5VfnFTbejavREF1Yl9ysntLuxEsvO+ZHotpuT5eNMQEBAQVjjrskyUsNsNHmExP1OzsJ4gbxreF78jfvmqu8cVSrRViD9RyGKQSNJa4G8OBIII0EEaCm8TSzcaNbRxCN+xTXb72kP6WEA9C8tsnhzu7k4vL7VuNasnjLGNhj/1BrnOGrKdd0grlclhxv7zblCq2skr6o1Ur3Pe7S5xvJ/44tAXqrWKxpCD4LoILBxNWQaq3X2oRtIWFoP8Arfmzam5V/KC8edvpTZ5p0jv1XOstaICCjMJK7xlb01VvGQhvJbtW9TQVF9nlMLqsGtPt+/fLWo9C2cWlD4Lg5s50yvL+YbVvZv512Hy/S2Lt4+z9Mafyli6zBAQVFjpsYx1sVtNG1e3Yn8TheWE6xePuhaWSxO6aK7xxVovcrZ9g2q6xLYjtJmcsdfd6QOZzecEhQxKRes1l2J0l0TYdsw27QCtheHNOkfSafRcN4hYt8O1J0suidWwUHWNaFoRWbTmomkZG0fScQB16TxKVazadIg10V5XY2I223HFEwmnD7pZHAhxBzXsbvAX3585uuuC9tclOzMzvV7fesqN4ljEjSCCLwRnBB0EHgXgWP0gICDnvGPu4quW3uo1s5byq/OKm29G1eiILqxL7lZPaXdiJZed8yPRbTcny8aYgICAgx7RomWlQvopBlMe0tcOI8HAeAqVbTWdYJjVz3hdgxLgxaJp3gujJ/py3Znj9nDfH7LZwcaMSusb1Exo0atcEBAQEBBn2HY8tu2gKGFuU46T9Fo33OO8B/wAC8qF8StI1s7EauhcGrDjweshlnR57s7nHS5x85x18G8ABvLGxcScS21K6I0htFW6INXhPX+LbAmqgbiIyG8p21b1kI9OUwutx60+/4jvlRoFwuUX2T9xxmaQRNzucQ0DjJuH6o5MxWNZ3Qvuz6UUNBHSN0MYGD7oA/ZSfEYuJOJebzxnVkIgICDCtqy47Zst9nyi9j23HhB0gjjBAI1KdLzS0WhyY1c8YR2DLg7aZoZhxsePNe30m/uN4rZw8SuJXahTMaNWrHH3oq2Sgm2eKR8bvSY4tOq8HOOJctWLRpMDbOwyr3MyPC5btYB6QL1V2fC+l3alp6qqfWS7NI98jvSe4uPS43q2IiO6HHyXRdOJ6vnqbBNNIx2xRm6GU6HA33sF+c5J0EZs928svOVrF9Y3zvW0nuT9eNMQEFFYf2HU1WGVTOymne0vbc5sT3NP9NgzEC46FrZfEpGFETMe/3U2idUf+TlZ9Uqf7Mn8Vd1tPqj3c0k+TlZ9Uqf7Mn8U62n1R7mkrexR0UlBg0+KWN8bjUOOS9rmm7IjF9zgDdmOfiWbnLRa/dPBZTcm68qYgICAgIMa0KCO0qQ0kzGyMdpa4Xj/g8YzhSraazrBpqrW3sUgc4y0kt3+1LeRzSAE3awda92Hnfrj2VzTkh1dgHaFETfTueOGMteDqAOV1L01zOFPFHZlq5LDqozcaaoGuGT+Ks6ynOPdzSX5ZYtS/RTVB1RSfxTrKc49zSWyo8Ca+sO1pZBxvuj7ZBULZjCj/ACd2ZSyxMUkkjhJVTNY30Its463uAA5gV5752P8ACPd2Kc1mWJYsFhUngsEYY3Sd9zjwucc5OteC+Ja862lZERDYKDogIIJjWrtjoIqAaXvLzqYLhfzuB5lyW10Nha3tico091arj6FIMAqHw7CiPNmjvlP3fN/MWpDw9JYvV5e337vf+tVyqT5IQEBAQa+27Fht2iNJOwPbpG85p4WkZwVOmJak61lyY1VZbuKeeneZKWRsrd5jzkSDiv8ANdr2q0MPO1nxRormk8ESq8Fa2jdkvpZ/usLx0svHWvRGNhzutCOksVtjVLnZIp5yeDYpP4qXWU5x7mktxZmANfaLs0BjHpSnIA1g7f8AKq7ZnCrx9nYrKwMG8VkFC4T1TtneM+RddENY0v57hxLx4mctbur3funFOawGMEbAwAAAXADMAOABeJN+kBAQEBAQEBAQEBAQEBAQEBAQEBAQEBAQU9jCrvDcJ3s3owIxzZ3dbiOZRl9X0XhbGXiefejaNBY+Kihyaaa0D9JwjbqaLz0lw91dh8/01i62rh8u/wB0+XWIICAgICAgICAgICAgICAgICAgICAgICAgICAgICAgICAgIPjWVApKR9S7zWMLjqAJP6IlSk3tFY3zOig55jUzund5znFx1uJJ/VRfcVrFaxWN0dz5k3C9HV3YI0Hi7ByGnIuORlO1u2x6Mq7mUnx2dxetx7W+/wC3c3CPKICAgICAgICAgICAgICAgICAgICAgICAgICAgICAgICAgIItjHrvBMGnRDTK4RjV5zuppHOuS0uisLbzETy7/wDX5VGuPqWdYND4ytqGj3nSDK5Izu6gUU5nF6rBtflH54fle6k+KEBAQEBAQEBAQEBAQEBAQEBAQEBAQEBAQEBAQEBAQEBAQEBBXmNs/wDbDe/qf/P/ACuS3uhP8/0/lXq43Upxai/CkcUTruofukM3pb/5v1hbik+WEBAQEBAQEBAQEBAQf//Z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4" descr="data:image/jpeg;base64,/9j/4AAQSkZJRgABAQAAAQABAAD/2wCEAAkGBxQHBhUIExQVFRUXEyAWFxUXGRgaFhogHBgYGhodGhoYHCggHBwlJxUdIjEhJikrLi4uHB8zODMsOCgtLiwBCgoKDg0OGxAQGzckICQrMTE0LCwsLywsLzAsLjcrLCwsLCw3LCwsLCwsLywsLCwsLSwsLCw3LCwsNCwsLCwsLP/AABEIAKIBNgMBEQACEQEDEQH/xAAcAAEAAgMBAQEAAAAAAAAAAAAABgcEBQgBAwL/xABLEAABAwECBgwJCwMDBQAAAAABAAIDBAURBgcSITFxEyI2QVFhcoGRobKzFBUXMlJTdJLTFjVCVHOCg6KxwdIjk9FiY+EzNEPCw//EABoBAQADAQEBAAAAAAAAAAAAAAACAwUBBAb/xAAyEQEAAgADBAkDBAMBAQAAAAAAAQIDBBESMUFRBRMUITIzcZHwUmGhgbHB4ULR8SI0/9oADAMBAAIRAxEAPwC8UBAQEBAQEBAQEBAQEBAQEBAQEBAQEBAQEBAQEBBSGFtd4xwjmn3svIbqZtRdruv51F9jksLq8Ctftr797Uo9S1MWFD4PYJqjplkJ+63ajrDjzrsPmel8Xaxor9Mfv3/6TFdZQgICAgICAgICAgICAgICAgICAgICAgICAgICAgICAgICAg19v1/iyxZazfawkazmb1kIvy2F1uLWnOf+qJGYKL7R6AXHJAvJzAcJ3ghrEb19WVRizrMjox9BgbruGc8+lSfE42JOJiWvPGWWioQEBAQEBAQEBAQEBAQEBAQEBAQEBAQEBAQEBAQEBAQEBAQQnGnXbDZMdCNMkl55LM/6lvQuS2OhsLaxZvyj8z/WqsFx9G3mBND4fhPCy7M07I7UzOPzZI50h4+kMXq8vaefd7/1qulSfICAgICAgICClPKzW+rpvck+ItTsWHzlVtyeVmt9XTe5J8ROxYfOTbk8rNb6um9yT4idiw+cm3J5Wa31dN7knxE7Fh85NuTys1vq6b3JPiJ2LD5ybcnlZrfV03uSfETsWHzk25PKzW+rpvck+InYsPnJtyeVmt9XTe5J8ROxYfOTbk8rNb6um9yT4idiw+cm3J5Wa31dN7knxE7Fh85NuVkYBWzPb9geMp2xtLpHBgjDgMlu1vOU458oO5rl4sxh1pfZqnWZmEjVCSr8M8YdVYWEstmxsgLGZNxe15dto2uN5DwNLjvL34OVpekWnVXa8xLSeVmt9XTe5J8RW9iw+cubcnlZrfV03uSfETsWHzk25Wngjaj7awchtGQND3tJIaCG5nOGYEk73Cs/GpFLzWFkTrDcKt0QY9ozmms+SoF17Y3OF+i8NJF/Qu1jWYgU4MbVaRfsdN7knxFqdiw+cqtuTys1vq6b3JPiLnYsPnJtyzLHxoVdda8NI6OnDZJmMJDZL7nPDTdfJpzqN8nhxWZ79xF5W+s1aICAgICCosZFd4XhKYQc0TAznO2d2gOZRl9T0VhbGX1+qdf4RdGksLFRQ5prQPCIm9p36t6F2GF01i+HD/X+I/lYa6wRAQEBAQEBByuvoHnEBAQEBAQEBAuJzAXneA0lB0xYFnCybEhs8f8Ajja08ZA2x5zeVhYltq025r4jSGwUHVA40d3dR+H3Ma2Mr5UfOKm29FV6ERB0Fi23EU3IPbcsbM+bZdXckyoSEGFbXzNN9i/sFSp4oJcxt81bzzvUGywZ3S0vtMfeNUMXwW9Jdje6WWEvEBAQEH4nlEELpnG4NBcTxAXlHa1m0xEcVBVdSayrfVO0veXn7xJ/dRfcUpFKxSOEaez4okurAqh8X4MwxkXFzdkdrftuoEDmUofIdIYvWZi08u727m8R4xAQEBAQEBBzx8hrQ+qydLP5La7RhfUp2ZPkNaH1WTpZ/JO0YX1GzJ8hrQ+qydLP5J2jC+o2ZaWuo32fVupJWlj2m5zTdeLwCNGbQQra2i0awi+C6CDa2Xg3VWvTGoggdIwOyS4Ft14AJGcjhCrvi0pOlp0diJlmfIa0PqsnSz+Sj2jC+p3Zk+Q1ofVZOln8k7RhfUbMtvglgNVjCWCSencyJsge5xLbtpe4DM4nOQBzqrGzFNidme92KzqvBZS0QUDjR3d1H4fcxrYyvlR84qbb0VXoREHQWLbcRTcg9tyxsz5tl1dyTKhIQYVtfM032L+wVKniglzG3zVvPO9QbLBndLS+0x941QxfBb0l2N7pZYS8QEBAQRvGFXeBYMSNBzyERD73nflDlyWh0ZhbeYj7d/tu/Oinlx9Wy7JovGVqRUXpvDTqv2x5heUVY+L1WHa/KP8An5XyBki4KT4l6gICAgICAgICAgIOe8Y+7iq5be6jWzlvKr84qbb0bV6IgurEvuVk9pd2Ill53zI9FtNyfLxpiAgICCgcaO7uo/D7mNbGV8qPnFTbeiq9CIg6CxbbiKbkHtuWNmfNsuruSZUJCDCtr5mm+xf2CpU8UEuY2+at553qDZYM7paX2mPvGqGL4LekuxvdLLCXiAgICCtMa1dl10VAD5rTI7W43N6A09K5L6HobC0pbE5zp7IKuNpMMV9D4RbrqsjNFHm5T9qOoOXYZXTGLs4MU+qfxH96LVXXzIgICAgICAgICAgIOe8Y+7iq5be6jWzlvKr84qbb0bV6IgurEvuVk9pd2Ill53zI9FtNyfLxpiAgICCgcaO7uo/D7mNbGV8qPnFTbeiq9CIg6CxbbiKbkHtuWNmfNsuruSZUJCDCtr5mm+xf2CpU8UEuY2+at553qDZYM7paX2mPvGqGL4LekuxvdLLCXiAgICCjsKK7xjhDNU72yFrdTdqOnJv51F9lk8LqsCtft+/e1aPStfFlQ+DYPGpOmWQu5m7UfoTzrsPmOl8Xax9n6Y/tLl1liAg19q23T2OzKnmjjv0BzhlHU3SeYKdMO1/DGrkzEI5NjPs+N2SHyO42xvu/MAr4yeLy/Lm3D2DGbZ8rskyPZyo33flBXJymLHD8m3CS2Za8FrR7JBLHIBpyHAkaxpHOqLUtTxRo7E6s1RdEBAQEHPeMfdxVctvdRrZy3lV+cVNt6Nq9EQXViX3Kye0u7ESy875kei2m5Pl40xAQEBBQONHd3Ufh9zGtjK+VHziptvRVehEQdBYttxFNyD23LGzPm2XV3JMqEhBhW18zTfYv7BUqeKCXMbfNW8871BssGd0tL7TH3jVDF8FvSXY3ullhLxAQEGtwjr/FlhzVm+1hyeUdq3rIR6MrhdbjVpzn8cfwosC4XKL7N+mMMjxGBeSbgOEnMEJmIjWV92ZSCgs6OjGhjA3oAF6k+IxcScS83njOrJRWIKuw/wAYxp53WVRuGUDkyT5jcd9se9eN929vcI9+XyusbV/ZXa/CFVzSunmMz3FznG8ucSXHWTnK0YjSNIVvwgIPpTVD6SoFRG5zHtzhzSQ4aiFyYiY0kXDi7w+8cPFlVJAmu2kmYCS7SCBmD9/NmOfQs3M5bY/9V3fstrbXulYa8SYgICDnvGPu4quW3uo1s5byq/OKm29G1eiILqxL7lZPaXdiJZed8yPRbTcny8aYgICAgoHGju7qPw+5jWxlfKj5xU23oqvQiIOgsW24im5B7bljZnzbLq7kmVCQgwra+ZpvsX9gqVPFBLmNvmreed6g2WDO6Wl9pj7xqhi+C3pLsb3Sywl4gICCD41a7YrMioRpkflHUwf5cOhcls9DYWuJbE5R+/8ASslx9E32AtD4fhPE268MJld93R+YtSHi6Rxery9vv3e/9arnUnyIghuNDCM2FYWwRm6aYljSNLWgbdw484A4C4HeXqyuFt31ndCN50hRIFwuWspfqNhkkEbQSSQABnJJNwAHCUFqWFila+lEtXK8PIvMcWSA3iLnA5R1Xc+lZ+JnZ1/8R7rIpzfLCLFPsFG6opJXvc0X7FJkku4muaBceAEZ+ELuHndZ0vBNOSrtGZe9W/UUhhlErSWuaQ5rhpBBvBHGCE3jo3BC2vH+D0VoZsotueBvPbmdzXi8cRCxMbD6u81X1nWG5VTogIOe8Y+7iq5be6jWzlvKr84qbb0bV6IgurEvuVk9pd2Ill53zI9FtNyfLxpiAgICCgcaO7uo/D7mNbGV8qPnFTbeiq9CIg6CxbbiKbkHtuWNmfNsuruSZUJCDCtr5mm+xf2CpU8UEuY2+at553qDZYM7paX2mPvGqGL4LekuxvdLLCXiAgIKgxi13hmEzoxoiaIxr853W67mUZfVdF4Wxl4nn3/wjKNFYuKihuimtA75EbeYZTunKb0LsMHprF764f6/xH8rAXWEIKHxrWka/DB8N+1ha2IcF92W49L7vurXylNnDieam896Hr0opjinoBXYYse4XiKN0vFeMljegyX8y82bts4XqlTevdZC4Qc74wKMUOGdTC0XAyZYHLa1563FbWXttYUSptvR9XIrWxIV18VTZx0Atlb94Fruw1Z+erussw5Wks9YICDnvGPu4quW3uo1s5byq/OKm29G1eiILqxL7lZPaXdiJZed8yPRbTcny8aYgICAgoHGju7qPw+5jWxlfKj5xU23oqvQiIOgsW24im5B7bljZnzbLq7kmVCQgwra+ZpvsX9gqVPFBLmNvmreed6g2WDO6Wl9pj7xqhi+C3pLsb3Sywl4gIPnUzimpnVDszWtLieIC8/oiVKza0VjfKgqmc1VS+pdpe8vOtxJP6qL7elYpWKxwjT2fJEl2YHUPi/BqGEi4lmW7hvftiDqvu5lKHx+fxeszFrffT27m6R5BBzNhBP4Tb9ROfpVEh/O65buHGlIj7QonewFNxtMHsIJsHap1TAWhzm5Bym5Wa8H9lXiYVcSNLOxOjf+U+0PSi/tj/Kp7HhJbcnlPtD0ov7Y/wAp2PCNuUZtm1JLatJ1oSkF7rr7hcMzQ0ZtQCvpSKV2YRmdWEpuJvijq/BcJZOA0zuqSK79SvLnI1pHqnTevFZK0QEHPeMfdxVctvdRrZy3lV+cVNt6Nq9EQXViX3Kye0u7ESy875kei2m5Pl40xAQEBBQONHd3Ufh9zGtjK+VHziptvRVehEQX9ivl2XAanPBltPNK8LHzUaYs/OC6m5Kl50hBrsIpRBg/USnQIHnoY5Tw41vEfdydzmcaFuqHqDZYM7paX2mPvGqGL4LekuxvdLLCXiAgjOMSu8DwYewHPKRGOfO78rSOdclo9F4W3mInl3/6/KoFx9UzLFovGVrxUXpyAHVpd1AopzGL1WFa/KP+flfIFwuUnxQgIOYLTF1pyj/df2yt6nhj0eeWMpD0NLtAJQe7GeA9BTUNjPAegpqGxngPQU1DYzwHoKaiUYu2EW87Mf8AoO3v9ca8+Z8H6pV3r+WOuEBBz3jH3cVXLb3Ua2ct5VfnFTbejavREF1Yl9ysntLuxEsvO+ZHotpuT5eNMQEBAQUTjbg2HDR7/TiY/qLP/Ra2TnXCU33oavUiILVxMW80RSWE83Oytkiv37xt2jjF2Vdxu4Fn53D3XhZSeC01nrBBBcbduts/B42YD/Vn2t2+GA7cniN2TzngK9eTw5tfa4Qhee5SK1VQg3WBcHhOF1LEPXtd7hyz1NKqx50w7T9na73RyxF4gIKyxq12yWlFQg5mMLzrcbhzgN/MuS+i6GwtMO1+c6e3/UHXGymWK6h2e2n1hGaKO4cp+YdTXdK7DJ6YxdnBinOf2+QtNdfNCAg5xw0o/AcLaqn/AN5zhqf/AFB1PW3gW2sOs/b+lFt7Sq1xYOJWpEeEctMfpwXjW17c3Q4nmXjzsf8AiJ+6dN651lrRAQEBAQEBBz3jH3cVXLb3Ua2ct5VfnFTbejavREF1Yl9ysntLuxEsvO+ZHotpuT5eNMQEBAQVjjrskyUsNsNHmExP1OzsJ4gbxreF78jfvmqu8cVSrRViD9RyGKQSNJa4G8OBIII0EEaCm8TSzcaNbRxCN+xTXb72kP6WEA9C8tsnhzu7k4vL7VuNasnjLGNhj/1BrnOGrKdd0grlclhxv7zblCq2skr6o1Ur3Pe7S5xvJ/44tAXqrWKxpCD4LoILBxNWQaq3X2oRtIWFoP8Arfmzam5V/KC8edvpTZ5p0jv1XOstaICCjMJK7xlb01VvGQhvJbtW9TQVF9nlMLqsGtPt+/fLWo9C2cWlD4Lg5s50yvL+YbVvZv512Hy/S2Lt4+z9Mafyli6zBAQVFjpsYx1sVtNG1e3Yn8TheWE6xePuhaWSxO6aK7xxVovcrZ9g2q6xLYjtJmcsdfd6QOZzecEhQxKRes1l2J0l0TYdsw27QCtheHNOkfSafRcN4hYt8O1J0suidWwUHWNaFoRWbTmomkZG0fScQB16TxKVazadIg10V5XY2I223HFEwmnD7pZHAhxBzXsbvAX3585uuuC9tclOzMzvV7fesqN4ljEjSCCLwRnBB0EHgXgWP0gICDnvGPu4quW3uo1s5byq/OKm29G1eiILqxL7lZPaXdiJZed8yPRbTcny8aYgICAgx7RomWlQvopBlMe0tcOI8HAeAqVbTWdYJjVz3hdgxLgxaJp3gujJ/py3Znj9nDfH7LZwcaMSusb1Exo0atcEBAQEBBn2HY8tu2gKGFuU46T9Fo33OO8B/wAC8qF8StI1s7EauhcGrDjweshlnR57s7nHS5x85x18G8ABvLGxcScS21K6I0htFW6INXhPX+LbAmqgbiIyG8p21b1kI9OUwutx60+/4jvlRoFwuUX2T9xxmaQRNzucQ0DjJuH6o5MxWNZ3Qvuz6UUNBHSN0MYGD7oA/ZSfEYuJOJebzxnVkIgICDCtqy47Zst9nyi9j23HhB0gjjBAI1KdLzS0WhyY1c8YR2DLg7aZoZhxsePNe30m/uN4rZw8SuJXahTMaNWrHH3oq2Sgm2eKR8bvSY4tOq8HOOJctWLRpMDbOwyr3MyPC5btYB6QL1V2fC+l3alp6qqfWS7NI98jvSe4uPS43q2IiO6HHyXRdOJ6vnqbBNNIx2xRm6GU6HA33sF+c5J0EZs928svOVrF9Y3zvW0nuT9eNMQEFFYf2HU1WGVTOymne0vbc5sT3NP9NgzEC46FrZfEpGFETMe/3U2idUf+TlZ9Uqf7Mn8Vd1tPqj3c0k+TlZ9Uqf7Mn8U62n1R7mkrexR0UlBg0+KWN8bjUOOS9rmm7IjF9zgDdmOfiWbnLRa/dPBZTcm68qYgICAgIMa0KCO0qQ0kzGyMdpa4Xj/g8YzhSraazrBpqrW3sUgc4y0kt3+1LeRzSAE3awda92Hnfrj2VzTkh1dgHaFETfTueOGMteDqAOV1L01zOFPFHZlq5LDqozcaaoGuGT+Ks6ynOPdzSX5ZYtS/RTVB1RSfxTrKc49zSWyo8Ca+sO1pZBxvuj7ZBULZjCj/ACd2ZSyxMUkkjhJVTNY30Its463uAA5gV5752P8ACPd2Kc1mWJYsFhUngsEYY3Sd9zjwucc5OteC+Ja862lZERDYKDogIIJjWrtjoIqAaXvLzqYLhfzuB5lyW10Nha3tico091arj6FIMAqHw7CiPNmjvlP3fN/MWpDw9JYvV5e337vf+tVyqT5IQEBAQa+27Fht2iNJOwPbpG85p4WkZwVOmJak61lyY1VZbuKeeneZKWRsrd5jzkSDiv8ANdr2q0MPO1nxRormk8ESq8Fa2jdkvpZ/usLx0svHWvRGNhzutCOksVtjVLnZIp5yeDYpP4qXWU5x7mktxZmANfaLs0BjHpSnIA1g7f8AKq7ZnCrx9nYrKwMG8VkFC4T1TtneM+RddENY0v57hxLx4mctbur3funFOawGMEbAwAAAXADMAOABeJN+kBAQEBAQEBAQEBAQEBAQEBAQEBAQEBAQU9jCrvDcJ3s3owIxzZ3dbiOZRl9X0XhbGXiefejaNBY+Kihyaaa0D9JwjbqaLz0lw91dh8/01i62rh8u/wB0+XWIICAgICAgICAgICAgICAgICAgICAgICAgICAgICAgICAgIPjWVApKR9S7zWMLjqAJP6IlSk3tFY3zOig55jUzund5znFx1uJJ/VRfcVrFaxWN0dz5k3C9HV3YI0Hi7ByGnIuORlO1u2x6Mq7mUnx2dxetx7W+/wC3c3CPKICAgICAgICAgICAgICAgICAgICAgICAgICAgICAgICAgIItjHrvBMGnRDTK4RjV5zuppHOuS0uisLbzETy7/wDX5VGuPqWdYND4ytqGj3nSDK5Izu6gUU5nF6rBtflH54fle6k+KEBAQEBAQEBAQEBAQEBAQEBAQEBAQEBAQEBAQEBAQEBAQEBBXmNs/wDbDe/qf/P/ACuS3uhP8/0/lXq43Upxai/CkcUTruofukM3pb/5v1hbik+WEBAQEBAQEBAQEBAQf//Z"/>
          <p:cNvSpPr>
            <a:spLocks noChangeAspect="1" noChangeArrowheads="1"/>
          </p:cNvSpPr>
          <p:nvPr/>
        </p:nvSpPr>
        <p:spPr bwMode="auto">
          <a:xfrm>
            <a:off x="307975" y="15875"/>
            <a:ext cx="296863" cy="2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6" descr="data:image/jpeg;base64,/9j/4AAQSkZJRgABAQAAAQABAAD/2wCEAAkGBxQHBhUIExQVFRUXEyAWFxUXGRgaFhogHBgYGhodGhoYHCggHBwlJxUdIjEhJikrLi4uHB8zODMsOCgtLiwBCgoKDg0OGxAQGzckICQrMTE0LCwsLywsLzAsLjcrLCwsLCw3LCwsLCwsLywsLCwsLSwsLCw3LCwsNCwsLCwsLP/AABEIAKIBNgMBEQACEQEDEQH/xAAcAAEAAgMBAQEAAAAAAAAAAAAABgcEBQgBAwL/xABLEAABAwECBgwJCwMDBQAAAAABAAIDBAURBgcSITFxEyI2QVFhcoGRobKzFBUXMlJTdJLTFjVCVHOCg6KxwdIjk9FiY+EzNEPCw//EABoBAQADAQEBAAAAAAAAAAAAAAACAwUBBAb/xAAyEQEAAgADBAkDBAMBAQAAAAAAAQIDBBESMUFRBRMUITIzcZHwUmGhgbHB4ULR8SI0/9oADAMBAAIRAxEAPwC8UBAQEBAQEBAQEBAQEBAQEBAQEBAQEBAQEBAQEBBSGFtd4xwjmn3svIbqZtRdruv51F9jksLq8Ctftr797Uo9S1MWFD4PYJqjplkJ+63ajrDjzrsPmel8Xaxor9Mfv3/6TFdZQgICAgICAgICAgICAgICAgICAgICAgICAgICAgICAgICAg19v1/iyxZazfawkazmb1kIvy2F1uLWnOf+qJGYKL7R6AXHJAvJzAcJ3ghrEb19WVRizrMjox9BgbruGc8+lSfE42JOJiWvPGWWioQEBAQEBAQEBAQEBAQEBAQEBAQEBAQEBAQEBAQEBAQEBAQQnGnXbDZMdCNMkl55LM/6lvQuS2OhsLaxZvyj8z/WqsFx9G3mBND4fhPCy7M07I7UzOPzZI50h4+kMXq8vaefd7/1qulSfICAgICAgICClPKzW+rpvck+ItTsWHzlVtyeVmt9XTe5J8ROxYfOTbk8rNb6um9yT4idiw+cm3J5Wa31dN7knxE7Fh85NuTys1vq6b3JPiJ2LD5ybcnlZrfV03uSfETsWHzk25PKzW+rpvck+InYsPnJtyeVmt9XTe5J8ROxYfOTbk8rNb6um9yT4idiw+cm3J5Wa31dN7knxE7Fh85NuVkYBWzPb9geMp2xtLpHBgjDgMlu1vOU458oO5rl4sxh1pfZqnWZmEjVCSr8M8YdVYWEstmxsgLGZNxe15dto2uN5DwNLjvL34OVpekWnVXa8xLSeVmt9XTe5J8RW9iw+cubcnlZrfV03uSfETsWHzk25Wngjaj7awchtGQND3tJIaCG5nOGYEk73Cs/GpFLzWFkTrDcKt0QY9ozmms+SoF17Y3OF+i8NJF/Qu1jWYgU4MbVaRfsdN7knxFqdiw+cqtuTys1vq6b3JPiLnYsPnJtyzLHxoVdda8NI6OnDZJmMJDZL7nPDTdfJpzqN8nhxWZ79xF5W+s1aICAgICCosZFd4XhKYQc0TAznO2d2gOZRl9T0VhbGX1+qdf4RdGksLFRQ5prQPCIm9p36t6F2GF01i+HD/X+I/lYa6wRAQEBAQEBByuvoHnEBAQEBAQEBAuJzAXneA0lB0xYFnCybEhs8f8Ajja08ZA2x5zeVhYltq025r4jSGwUHVA40d3dR+H3Ma2Mr5UfOKm29FV6ERB0Fi23EU3IPbcsbM+bZdXckyoSEGFbXzNN9i/sFSp4oJcxt81bzzvUGywZ3S0vtMfeNUMXwW9Jdje6WWEvEBAQEH4nlEELpnG4NBcTxAXlHa1m0xEcVBVdSayrfVO0veXn7xJ/dRfcUpFKxSOEaez4okurAqh8X4MwxkXFzdkdrftuoEDmUofIdIYvWZi08u727m8R4xAQEBAQEBBzx8hrQ+qydLP5La7RhfUp2ZPkNaH1WTpZ/JO0YX1GzJ8hrQ+qydLP5J2jC+o2ZaWuo32fVupJWlj2m5zTdeLwCNGbQQra2i0awi+C6CDa2Xg3VWvTGoggdIwOyS4Ft14AJGcjhCrvi0pOlp0diJlmfIa0PqsnSz+Sj2jC+p3Zk+Q1ofVZOln8k7RhfUbMtvglgNVjCWCSencyJsge5xLbtpe4DM4nOQBzqrGzFNidme92KzqvBZS0QUDjR3d1H4fcxrYyvlR84qbb0VXoREHQWLbcRTcg9tyxsz5tl1dyTKhIQYVtfM032L+wVKniglzG3zVvPO9QbLBndLS+0x941QxfBb0l2N7pZYS8QEBAQRvGFXeBYMSNBzyERD73nflDlyWh0ZhbeYj7d/tu/Oinlx9Wy7JovGVqRUXpvDTqv2x5heUVY+L1WHa/KP8An5XyBki4KT4l6gICAgICAgICAgIOe8Y+7iq5be6jWzlvKr84qbb0bV6IgurEvuVk9pd2Ill53zI9FtNyfLxpiAgICCgcaO7uo/D7mNbGV8qPnFTbeiq9CIg6CxbbiKbkHtuWNmfNsuruSZUJCDCtr5mm+xf2CpU8UEuY2+at553qDZYM7paX2mPvGqGL4LekuxvdLLCXiAgICCtMa1dl10VAD5rTI7W43N6A09K5L6HobC0pbE5zp7IKuNpMMV9D4RbrqsjNFHm5T9qOoOXYZXTGLs4MU+qfxH96LVXXzIgICAgICAgICAgIOe8Y+7iq5be6jWzlvKr84qbb0bV6IgurEvuVk9pd2Ill53zI9FtNyfLxpiAgICCgcaO7uo/D7mNbGV8qPnFTbeiq9CIg6CxbbiKbkHtuWNmfNsuruSZUJCDCtr5mm+xf2CpU8UEuY2+at553qDZYM7paX2mPvGqGL4LekuxvdLLCXiAgICCjsKK7xjhDNU72yFrdTdqOnJv51F9lk8LqsCtft+/e1aPStfFlQ+DYPGpOmWQu5m7UfoTzrsPmOl8Xax9n6Y/tLl1liAg19q23T2OzKnmjjv0BzhlHU3SeYKdMO1/DGrkzEI5NjPs+N2SHyO42xvu/MAr4yeLy/Lm3D2DGbZ8rskyPZyo33flBXJymLHD8m3CS2Za8FrR7JBLHIBpyHAkaxpHOqLUtTxRo7E6s1RdEBAQEHPeMfdxVctvdRrZy3lV+cVNt6Nq9EQXViX3Kye0u7ESy875kei2m5Pl40xAQEBBQONHd3Ufh9zGtjK+VHziptvRVehEQdBYttxFNyD23LGzPm2XV3JMqEhBhW18zTfYv7BUqeKCXMbfNW8871BssGd0tL7TH3jVDF8FvSXY3ullhLxAQEGtwjr/FlhzVm+1hyeUdq3rIR6MrhdbjVpzn8cfwosC4XKL7N+mMMjxGBeSbgOEnMEJmIjWV92ZSCgs6OjGhjA3oAF6k+IxcScS83njOrJRWIKuw/wAYxp53WVRuGUDkyT5jcd9se9eN929vcI9+XyusbV/ZXa/CFVzSunmMz3FznG8ucSXHWTnK0YjSNIVvwgIPpTVD6SoFRG5zHtzhzSQ4aiFyYiY0kXDi7w+8cPFlVJAmu2kmYCS7SCBmD9/NmOfQs3M5bY/9V3fstrbXulYa8SYgICDnvGPu4quW3uo1s5byq/OKm29G1eiILqxL7lZPaXdiJZed8yPRbTcny8aYgICAgoHGju7qPw+5jWxlfKj5xU23oqvQiIOgsW24im5B7bljZnzbLq7kmVCQgwra+ZpvsX9gqVPFBLmNvmreed6g2WDO6Wl9pj7xqhi+C3pLsb3Sywl4gICCD41a7YrMioRpkflHUwf5cOhcls9DYWuJbE5R+/8ASslx9E32AtD4fhPE268MJld93R+YtSHi6Rxery9vv3e/9arnUnyIghuNDCM2FYWwRm6aYljSNLWgbdw484A4C4HeXqyuFt31ndCN50hRIFwuWspfqNhkkEbQSSQABnJJNwAHCUFqWFila+lEtXK8PIvMcWSA3iLnA5R1Xc+lZ+JnZ1/8R7rIpzfLCLFPsFG6opJXvc0X7FJkku4muaBceAEZ+ELuHndZ0vBNOSrtGZe9W/UUhhlErSWuaQ5rhpBBvBHGCE3jo3BC2vH+D0VoZsotueBvPbmdzXi8cRCxMbD6u81X1nWG5VTogIOe8Y+7iq5be6jWzlvKr84qbb0bV6IgurEvuVk9pd2Ill53zI9FtNyfLxpiAgICCgcaO7uo/D7mNbGV8qPnFTbeiq9CIg6CxbbiKbkHtuWNmfNsuruSZUJCDCtr5mm+xf2CpU8UEuY2+at553qDZYM7paX2mPvGqGL4LekuxvdLLCXiAgIKgxi13hmEzoxoiaIxr853W67mUZfVdF4Wxl4nn3/wjKNFYuKihuimtA75EbeYZTunKb0LsMHprF764f6/xH8rAXWEIKHxrWka/DB8N+1ha2IcF92W49L7vurXylNnDieam896Hr0opjinoBXYYse4XiKN0vFeMljegyX8y82bts4XqlTevdZC4Qc74wKMUOGdTC0XAyZYHLa1563FbWXttYUSptvR9XIrWxIV18VTZx0Atlb94Fruw1Z+erussw5Wks9YICDnvGPu4quW3uo1s5byq/OKm29G1eiILqxL7lZPaXdiJZed8yPRbTcny8aYgICAgoHGju7qPw+5jWxlfKj5xU23oqvQiIOgsW24im5B7bljZnzbLq7kmVCQgwra+ZpvsX9gqVPFBLmNvmreed6g2WDO6Wl9pj7xqhi+C3pLsb3Sywl4gIPnUzimpnVDszWtLieIC8/oiVKza0VjfKgqmc1VS+pdpe8vOtxJP6qL7elYpWKxwjT2fJEl2YHUPi/BqGEi4lmW7hvftiDqvu5lKHx+fxeszFrffT27m6R5BBzNhBP4Tb9ROfpVEh/O65buHGlIj7QonewFNxtMHsIJsHap1TAWhzm5Bym5Wa8H9lXiYVcSNLOxOjf+U+0PSi/tj/Kp7HhJbcnlPtD0ov7Y/wAp2PCNuUZtm1JLatJ1oSkF7rr7hcMzQ0ZtQCvpSKV2YRmdWEpuJvijq/BcJZOA0zuqSK79SvLnI1pHqnTevFZK0QEHPeMfdxVctvdRrZy3lV+cVNt6Nq9EQXViX3Kye0u7ESy875kei2m5Pl40xAQEBBQONHd3Ufh9zGtjK+VHziptvRVehEQX9ivl2XAanPBltPNK8LHzUaYs/OC6m5Kl50hBrsIpRBg/USnQIHnoY5Tw41vEfdydzmcaFuqHqDZYM7paX2mPvGqGL4LekuxvdLLCXiAgjOMSu8DwYewHPKRGOfO78rSOdclo9F4W3mInl3/6/KoFx9UzLFovGVrxUXpyAHVpd1AopzGL1WFa/KP+flfIFwuUnxQgIOYLTF1pyj/df2yt6nhj0eeWMpD0NLtAJQe7GeA9BTUNjPAegpqGxngPQU1DYzwHoKaiUYu2EW87Mf8AoO3v9ca8+Z8H6pV3r+WOuEBBz3jH3cVXLb3Ua2ct5VfnFTbejavREF1Yl9ysntLuxEsvO+ZHotpuT5eNMQEBAQUTjbg2HDR7/TiY/qLP/Ra2TnXCU33oavUiILVxMW80RSWE83Oytkiv37xt2jjF2Vdxu4Fn53D3XhZSeC01nrBBBcbduts/B42YD/Vn2t2+GA7cniN2TzngK9eTw5tfa4Qhee5SK1VQg3WBcHhOF1LEPXtd7hyz1NKqx50w7T9na73RyxF4gIKyxq12yWlFQg5mMLzrcbhzgN/MuS+i6GwtMO1+c6e3/UHXGymWK6h2e2n1hGaKO4cp+YdTXdK7DJ6YxdnBinOf2+QtNdfNCAg5xw0o/AcLaqn/AN5zhqf/AFB1PW3gW2sOs/b+lFt7Sq1xYOJWpEeEctMfpwXjW17c3Q4nmXjzsf8AiJ+6dN651lrRAQEBAQEBBz3jH3cVXLb3Ua2ct5VfnFTbejavREF1Yl9ysntLuxEsvO+ZHotpuT5eNMQEBAQVjjrskyUsNsNHmExP1OzsJ4gbxreF78jfvmqu8cVSrRViD9RyGKQSNJa4G8OBIII0EEaCm8TSzcaNbRxCN+xTXb72kP6WEA9C8tsnhzu7k4vL7VuNasnjLGNhj/1BrnOGrKdd0grlclhxv7zblCq2skr6o1Ur3Pe7S5xvJ/44tAXqrWKxpCD4LoILBxNWQaq3X2oRtIWFoP8Arfmzam5V/KC8edvpTZ5p0jv1XOstaICCjMJK7xlb01VvGQhvJbtW9TQVF9nlMLqsGtPt+/fLWo9C2cWlD4Lg5s50yvL+YbVvZv512Hy/S2Lt4+z9Mafyli6zBAQVFjpsYx1sVtNG1e3Yn8TheWE6xePuhaWSxO6aK7xxVovcrZ9g2q6xLYjtJmcsdfd6QOZzecEhQxKRes1l2J0l0TYdsw27QCtheHNOkfSafRcN4hYt8O1J0suidWwUHWNaFoRWbTmomkZG0fScQB16TxKVazadIg10V5XY2I223HFEwmnD7pZHAhxBzXsbvAX3585uuuC9tclOzMzvV7fesqN4ljEjSCCLwRnBB0EHgXgWP0gICDnvGPu4quW3uo1s5byq/OKm29G1eiILqxL7lZPaXdiJZed8yPRbTcny8aYgICAgx7RomWlQvopBlMe0tcOI8HAeAqVbTWdYJjVz3hdgxLgxaJp3gujJ/py3Znj9nDfH7LZwcaMSusb1Exo0atcEBAQEBBn2HY8tu2gKGFuU46T9Fo33OO8B/wAC8qF8StI1s7EauhcGrDjweshlnR57s7nHS5x85x18G8ABvLGxcScS21K6I0htFW6INXhPX+LbAmqgbiIyG8p21b1kI9OUwutx60+/4jvlRoFwuUX2T9xxmaQRNzucQ0DjJuH6o5MxWNZ3Qvuz6UUNBHSN0MYGD7oA/ZSfEYuJOJebzxnVkIgICDCtqy47Zst9nyi9j23HhB0gjjBAI1KdLzS0WhyY1c8YR2DLg7aZoZhxsePNe30m/uN4rZw8SuJXahTMaNWrHH3oq2Sgm2eKR8bvSY4tOq8HOOJctWLRpMDbOwyr3MyPC5btYB6QL1V2fC+l3alp6qqfWS7NI98jvSe4uPS43q2IiO6HHyXRdOJ6vnqbBNNIx2xRm6GU6HA33sF+c5J0EZs928svOVrF9Y3zvW0nuT9eNMQEFFYf2HU1WGVTOymne0vbc5sT3NP9NgzEC46FrZfEpGFETMe/3U2idUf+TlZ9Uqf7Mn8Vd1tPqj3c0k+TlZ9Uqf7Mn8U62n1R7mkrexR0UlBg0+KWN8bjUOOS9rmm7IjF9zgDdmOfiWbnLRa/dPBZTcm68qYgICAgIMa0KCO0qQ0kzGyMdpa4Xj/g8YzhSraazrBpqrW3sUgc4y0kt3+1LeRzSAE3awda92Hnfrj2VzTkh1dgHaFETfTueOGMteDqAOV1L01zOFPFHZlq5LDqozcaaoGuGT+Ks6ynOPdzSX5ZYtS/RTVB1RSfxTrKc49zSWyo8Ca+sO1pZBxvuj7ZBULZjCj/ACd2ZSyxMUkkjhJVTNY30Its463uAA5gV5752P8ACPd2Kc1mWJYsFhUngsEYY3Sd9zjwucc5OteC+Ja862lZERDYKDogIIJjWrtjoIqAaXvLzqYLhfzuB5lyW10Nha3tico091arj6FIMAqHw7CiPNmjvlP3fN/MWpDw9JYvV5e337vf+tVyqT5IQEBAQa+27Fht2iNJOwPbpG85p4WkZwVOmJak61lyY1VZbuKeeneZKWRsrd5jzkSDiv8ANdr2q0MPO1nxRormk8ESq8Fa2jdkvpZ/usLx0svHWvRGNhzutCOksVtjVLnZIp5yeDYpP4qXWU5x7mktxZmANfaLs0BjHpSnIA1g7f8AKq7ZnCrx9nYrKwMG8VkFC4T1TtneM+RddENY0v57hxLx4mctbur3funFOawGMEbAwAAAXADMAOABeJN+kBAQEBAQEBAQEBAQEBAQEBAQEBAQEBAQU9jCrvDcJ3s3owIxzZ3dbiOZRl9X0XhbGXiefejaNBY+Kihyaaa0D9JwjbqaLz0lw91dh8/01i62rh8u/wB0+XWIICAgICAgICAgICAgICAgICAgICAgICAgICAgICAgICAgIPjWVApKR9S7zWMLjqAJP6IlSk3tFY3zOig55jUzund5znFx1uJJ/VRfcVrFaxWN0dz5k3C9HV3YI0Hi7ByGnIuORlO1u2x6Mq7mUnx2dxetx7W+/wC3c3CPKICAgICAgICAgICAgICAgICAgICAgICAgICAgICAgICAgIItjHrvBMGnRDTK4RjV5zuppHOuS0uisLbzETy7/wDX5VGuPqWdYND4ytqGj3nSDK5Izu6gUU5nF6rBtflH54fle6k+KEBAQEBAQEBAQEBAQEBAQEBAQEBAQEBAQEBAQEBAQEBAQEBBXmNs/wDbDe/qf/P/ACuS3uhP8/0/lXq43Upxai/CkcUTruofukM3pb/5v1hbik+WEBAQEBAQEBAQEBAQf//Z"/>
          <p:cNvSpPr>
            <a:spLocks noChangeAspect="1" noChangeArrowheads="1"/>
          </p:cNvSpPr>
          <p:nvPr/>
        </p:nvSpPr>
        <p:spPr bwMode="auto">
          <a:xfrm>
            <a:off x="460375" y="168275"/>
            <a:ext cx="296863" cy="2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42" name="Picture 18" descr="http://www.win.tue.nl/casa/meetings/special/mor09/logo-tu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626" y="2264000"/>
            <a:ext cx="1430880" cy="750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264" y="3059179"/>
            <a:ext cx="5854443" cy="2911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-135443" y="2534582"/>
            <a:ext cx="3330095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accent1">
                    <a:lumMod val="75000"/>
                  </a:schemeClr>
                </a:solidFill>
              </a:rPr>
              <a:t>BPMN models can be </a:t>
            </a:r>
            <a:r>
              <a:rPr lang="en-US" sz="1700" b="1" dirty="0">
                <a:solidFill>
                  <a:srgbClr val="FF0000"/>
                </a:solidFill>
              </a:rPr>
              <a:t>discovered</a:t>
            </a:r>
            <a:r>
              <a:rPr lang="en-US" sz="1700" b="1" dirty="0">
                <a:solidFill>
                  <a:schemeClr val="accent1">
                    <a:lumMod val="75000"/>
                  </a:schemeClr>
                </a:solidFill>
              </a:rPr>
              <a:t> by applying conversion 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algorithms</a:t>
            </a:r>
            <a:endParaRPr lang="ru-RU" sz="1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ru-RU" sz="17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sz="17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accent1">
                    <a:lumMod val="75000"/>
                  </a:schemeClr>
                </a:solidFill>
              </a:rPr>
              <a:t>BPMN model can be </a:t>
            </a:r>
            <a:r>
              <a:rPr lang="en-US" sz="1700" b="1" dirty="0" smtClean="0">
                <a:solidFill>
                  <a:srgbClr val="FF0000"/>
                </a:solidFill>
              </a:rPr>
              <a:t>analyzed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 and </a:t>
            </a:r>
            <a:r>
              <a:rPr lang="en-US" sz="1700" b="1" dirty="0" smtClean="0">
                <a:solidFill>
                  <a:srgbClr val="FF0000"/>
                </a:solidFill>
              </a:rPr>
              <a:t>enhanced</a:t>
            </a:r>
            <a:r>
              <a:rPr lang="en-US" sz="17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700" b="1" dirty="0">
                <a:solidFill>
                  <a:schemeClr val="accent1">
                    <a:lumMod val="75000"/>
                  </a:schemeClr>
                </a:solidFill>
              </a:rPr>
              <a:t>with additional conformance and performance information </a:t>
            </a:r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053928"/>
            <a:ext cx="6105525" cy="2253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264" y="3043345"/>
            <a:ext cx="5827821" cy="2459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264" y="3043345"/>
            <a:ext cx="3295650" cy="1959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264" y="3043345"/>
            <a:ext cx="3419475" cy="2595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USER@BGIDKJNO168DERGT" val="499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Другая 7">
      <a:dk1>
        <a:srgbClr val="FFFFFF"/>
      </a:dk1>
      <a:lt1>
        <a:sysClr val="window" lastClr="FFFFFF"/>
      </a:lt1>
      <a:dk2>
        <a:srgbClr val="FFFFFF"/>
      </a:dk2>
      <a:lt2>
        <a:srgbClr val="C5E1FE"/>
      </a:lt2>
      <a:accent1>
        <a:srgbClr val="2C43B4"/>
      </a:accent1>
      <a:accent2>
        <a:srgbClr val="92B2CF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8136</TotalTime>
  <Words>68</Words>
  <Application>Microsoft Office PowerPoint</Application>
  <PresentationFormat>Экран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  <vt:variant>
        <vt:lpstr>Произвольные показы</vt:lpstr>
      </vt:variant>
      <vt:variant>
        <vt:i4>1</vt:i4>
      </vt:variant>
    </vt:vector>
  </HeadingPairs>
  <TitlesOfParts>
    <vt:vector size="3" baseType="lpstr">
      <vt:lpstr>Главная</vt:lpstr>
      <vt:lpstr>Презентация PowerPoint</vt:lpstr>
      <vt:lpstr>Custom Show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процессом одновременного внедрения информационной подсистемы на предприятиях холдинга</dc:title>
  <dc:creator>Anya</dc:creator>
  <cp:lastModifiedBy>user</cp:lastModifiedBy>
  <cp:revision>311</cp:revision>
  <dcterms:created xsi:type="dcterms:W3CDTF">2011-10-16T21:41:40Z</dcterms:created>
  <dcterms:modified xsi:type="dcterms:W3CDTF">2014-09-06T17:12:37Z</dcterms:modified>
</cp:coreProperties>
</file>